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7F03B-6324-4795-8C61-A4AE365ED09E}" type="datetimeFigureOut">
              <a:rPr lang="ko-KR" altLang="en-US" smtClean="0"/>
              <a:t>2025-08-26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CC079-8680-408C-87B0-C7415DF01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45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7F03B-6324-4795-8C61-A4AE365ED09E}" type="datetimeFigureOut">
              <a:rPr lang="ko-KR" altLang="en-US" smtClean="0"/>
              <a:t>2025-08-26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CC079-8680-408C-87B0-C7415DF01A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4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0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3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622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63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59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8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08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55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414381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26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4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431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91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20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29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47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813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4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8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31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5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46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27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A4 용지(210x297mm)</PresentationFormat>
  <Paragraphs>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hjyoon</dc:creator>
  <cp:lastModifiedBy>hjyoon</cp:lastModifiedBy>
  <cp:revision>1</cp:revision>
  <dcterms:created xsi:type="dcterms:W3CDTF">2025-08-26T13:15:11Z</dcterms:created>
  <dcterms:modified xsi:type="dcterms:W3CDTF">2025-08-26T13:15:11Z</dcterms:modified>
</cp:coreProperties>
</file>

<file path=docProps/thumbnail.jpeg>
</file>